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3"/>
    <p:restoredTop sz="94664"/>
  </p:normalViewPr>
  <p:slideViewPr>
    <p:cSldViewPr snapToGrid="0" snapToObjects="1">
      <p:cViewPr>
        <p:scale>
          <a:sx n="74" d="100"/>
          <a:sy n="74" d="100"/>
        </p:scale>
        <p:origin x="2384" y="2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0F44-D962-9F49-A04A-ACEB1A022C37}" type="datetimeFigureOut">
              <a:rPr lang="en-US" smtClean="0"/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F3E7-86E7-394E-8925-7C0D0FAD8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0F44-D962-9F49-A04A-ACEB1A022C37}" type="datetimeFigureOut">
              <a:rPr lang="en-US" smtClean="0"/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F3E7-86E7-394E-8925-7C0D0FAD8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8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0F44-D962-9F49-A04A-ACEB1A022C37}" type="datetimeFigureOut">
              <a:rPr lang="en-US" smtClean="0"/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F3E7-86E7-394E-8925-7C0D0FAD8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0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0F44-D962-9F49-A04A-ACEB1A022C37}" type="datetimeFigureOut">
              <a:rPr lang="en-US" smtClean="0"/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F3E7-86E7-394E-8925-7C0D0FAD8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3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0F44-D962-9F49-A04A-ACEB1A022C37}" type="datetimeFigureOut">
              <a:rPr lang="en-US" smtClean="0"/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F3E7-86E7-394E-8925-7C0D0FAD8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07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0F44-D962-9F49-A04A-ACEB1A022C37}" type="datetimeFigureOut">
              <a:rPr lang="en-US" smtClean="0"/>
              <a:t>10/3/18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F3E7-86E7-394E-8925-7C0D0FAD8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3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0F44-D962-9F49-A04A-ACEB1A022C37}" type="datetimeFigureOut">
              <a:rPr lang="en-US" smtClean="0"/>
              <a:t>10/3/18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F3E7-86E7-394E-8925-7C0D0FAD8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3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0F44-D962-9F49-A04A-ACEB1A022C37}" type="datetimeFigureOut">
              <a:rPr lang="en-US" smtClean="0"/>
              <a:t>10/3/18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F3E7-86E7-394E-8925-7C0D0FAD8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8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0F44-D962-9F49-A04A-ACEB1A022C37}" type="datetimeFigureOut">
              <a:rPr lang="en-US" smtClean="0"/>
              <a:t>10/3/18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F3E7-86E7-394E-8925-7C0D0FAD8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0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0F44-D962-9F49-A04A-ACEB1A022C37}" type="datetimeFigureOut">
              <a:rPr lang="en-US" smtClean="0"/>
              <a:t>10/3/18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F3E7-86E7-394E-8925-7C0D0FAD8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75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0F44-D962-9F49-A04A-ACEB1A022C37}" type="datetimeFigureOut">
              <a:rPr lang="en-US" smtClean="0"/>
              <a:t>10/3/18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F3E7-86E7-394E-8925-7C0D0FAD8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9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40F44-D962-9F49-A04A-ACEB1A022C37}" type="datetimeFigureOut">
              <a:rPr lang="en-US" smtClean="0"/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6F3E7-86E7-394E-8925-7C0D0FAD8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9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00AA3E7-5985-AB4D-BBEF-6E2F0563D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758" y="-287947"/>
            <a:ext cx="9465441" cy="6436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CEF1EC-581F-D542-AC41-F1CAF241642D}"/>
              </a:ext>
            </a:extLst>
          </p:cNvPr>
          <p:cNvSpPr txBox="1"/>
          <p:nvPr/>
        </p:nvSpPr>
        <p:spPr>
          <a:xfrm>
            <a:off x="1143000" y="4821289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DDB52A"/>
                </a:solidFill>
                <a:latin typeface="Helvetica Neue" charset="0"/>
                <a:ea typeface="Helvetica Neue" charset="0"/>
                <a:cs typeface="Helvetica Neue" charset="0"/>
              </a:rPr>
              <a:t>NAME </a:t>
            </a:r>
          </a:p>
          <a:p>
            <a:r>
              <a:rPr lang="en-US" sz="1400" dirty="0">
                <a:solidFill>
                  <a:srgbClr val="DDB52A"/>
                </a:solidFill>
                <a:latin typeface="Helvetica Neue" charset="0"/>
                <a:ea typeface="Helvetica Neue" charset="0"/>
                <a:cs typeface="Helvetica Neue" charset="0"/>
              </a:rPr>
              <a:t>Title information can go here</a:t>
            </a: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6C3AE88B-DD9F-F74B-930D-86CCC64A8953}"/>
              </a:ext>
            </a:extLst>
          </p:cNvPr>
          <p:cNvSpPr txBox="1">
            <a:spLocks/>
          </p:cNvSpPr>
          <p:nvPr/>
        </p:nvSpPr>
        <p:spPr>
          <a:xfrm>
            <a:off x="1143000" y="3194543"/>
            <a:ext cx="8001000" cy="8227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b="1" dirty="0">
                <a:solidFill>
                  <a:srgbClr val="00386A"/>
                </a:solidFill>
                <a:latin typeface="Helvetica Neue" charset="0"/>
                <a:ea typeface="Helvetica Neue" charset="0"/>
                <a:cs typeface="Helvetica Neue" charset="0"/>
              </a:rPr>
              <a:t>College of Agricultural and Environmental Sciences </a:t>
            </a:r>
            <a:r>
              <a:rPr lang="en-US" sz="2000" dirty="0">
                <a:solidFill>
                  <a:srgbClr val="00386A"/>
                </a:solidFill>
                <a:latin typeface="Helvetica Neue" charset="0"/>
                <a:ea typeface="Helvetica Neue" charset="0"/>
                <a:cs typeface="Helvetica Neue" charset="0"/>
              </a:rPr>
              <a:t>University of California, Davis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7EB1BC-D69C-3B49-8F79-0F3A235C3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103" y="5571015"/>
            <a:ext cx="2441028" cy="44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22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85CBF-991E-E443-8638-83E3FE286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365" y="88250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Helvetica" pitchFamily="2" charset="0"/>
              </a:rPr>
              <a:t>Headline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54843D7-CC0F-0843-BB33-E6AC671803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1350" y="3518694"/>
            <a:ext cx="5321300" cy="96520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0960D5-4836-1D45-9443-33DD8FC6E075}"/>
              </a:ext>
            </a:extLst>
          </p:cNvPr>
          <p:cNvSpPr/>
          <p:nvPr/>
        </p:nvSpPr>
        <p:spPr>
          <a:xfrm>
            <a:off x="-980586" y="6001009"/>
            <a:ext cx="12192000" cy="1383202"/>
          </a:xfrm>
          <a:prstGeom prst="rect">
            <a:avLst/>
          </a:prstGeom>
          <a:solidFill>
            <a:srgbClr val="DA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8B2212-7F37-5A4D-8710-2B04C98E0027}"/>
              </a:ext>
            </a:extLst>
          </p:cNvPr>
          <p:cNvSpPr txBox="1">
            <a:spLocks/>
          </p:cNvSpPr>
          <p:nvPr/>
        </p:nvSpPr>
        <p:spPr>
          <a:xfrm>
            <a:off x="1006365" y="23642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2060"/>
                </a:solidFill>
                <a:latin typeface="Helvetica" pitchFamily="2" charset="0"/>
              </a:rPr>
              <a:t>• bullet 1</a:t>
            </a:r>
          </a:p>
          <a:p>
            <a:r>
              <a:rPr lang="en-US" sz="2800" dirty="0">
                <a:solidFill>
                  <a:srgbClr val="002060"/>
                </a:solidFill>
                <a:latin typeface="Helvetica" pitchFamily="2" charset="0"/>
              </a:rPr>
              <a:t>• bullet 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35D9AB1-45CB-9F4F-9D07-63BC1D7F2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165" y="6218354"/>
            <a:ext cx="2470868" cy="44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06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</TotalTime>
  <Words>24</Words>
  <Application>Microsoft Macintosh PowerPoint</Application>
  <PresentationFormat>On-screen Show (4:3)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Helvetica</vt:lpstr>
      <vt:lpstr>Helvetica Neue</vt:lpstr>
      <vt:lpstr>Office Theme</vt:lpstr>
      <vt:lpstr>PowerPoint Presentation</vt:lpstr>
      <vt:lpstr>Headline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</cp:revision>
  <dcterms:created xsi:type="dcterms:W3CDTF">2018-10-03T18:25:23Z</dcterms:created>
  <dcterms:modified xsi:type="dcterms:W3CDTF">2018-10-03T21:31:27Z</dcterms:modified>
</cp:coreProperties>
</file>