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2851"/>
    <a:srgbClr val="FFB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77"/>
    <p:restoredTop sz="95915"/>
  </p:normalViewPr>
  <p:slideViewPr>
    <p:cSldViewPr snapToGrid="0" snapToObjects="1">
      <p:cViewPr varScale="1">
        <p:scale>
          <a:sx n="115" d="100"/>
          <a:sy n="115" d="100"/>
        </p:scale>
        <p:origin x="-120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B2B0E-7B1C-5547-B328-142CDECF40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45C20E-3999-7A48-BC7E-A35618C623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131C17-A197-6F44-B2B8-A49140B18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155D-9B5F-6846-837A-540D5B2AEDCA}" type="datetimeFigureOut">
              <a:rPr lang="en-US" smtClean="0"/>
              <a:t>8/28/20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A735ED-86A0-824C-975E-5AFF4924D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48B98C-3450-4043-A9D2-E6693B3D7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2AB94-8835-934B-903E-22C7610C0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546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43152-6913-4042-8A52-DE6D5A754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22165-B0B8-4544-9A08-FC0CB6FE5A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8BF856-0082-A94B-9507-71A4FFA8D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155D-9B5F-6846-837A-540D5B2AEDCA}" type="datetimeFigureOut">
              <a:rPr lang="en-US" smtClean="0"/>
              <a:t>8/28/20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F47BE4-C32E-C549-9365-CCF8D807E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1DB924-78D2-F746-8E54-DD2D9A5EE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2AB94-8835-934B-903E-22C7610C0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518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B4C2FF-F6B4-E64D-8C2F-F8F071E1EF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28A13D-FD4B-5944-A7C2-0BC7F186BF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BF8776-057F-2C4A-A8A6-32B526B1A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155D-9B5F-6846-837A-540D5B2AEDCA}" type="datetimeFigureOut">
              <a:rPr lang="en-US" smtClean="0"/>
              <a:t>8/28/20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AC079D-24E6-8B4F-828C-F974947C4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74AA89-6F30-2744-8734-2457A7328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2AB94-8835-934B-903E-22C7610C0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077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A9DAE-7A77-564C-858D-2205B0104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E8137-E65B-2544-A874-8DAD4306BC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F6DF77-608D-DC46-A217-66C1E4D20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155D-9B5F-6846-837A-540D5B2AEDCA}" type="datetimeFigureOut">
              <a:rPr lang="en-US" smtClean="0"/>
              <a:t>8/28/20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DFB0EF-D14E-5B4F-8EB9-0B8A6B6BF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70F8D5-A70A-3446-BD37-9CD81B495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2AB94-8835-934B-903E-22C7610C0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523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A1B85-1E21-FB4C-867E-ED1115712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55E4BE-75F0-3E44-AE37-D2307CFD65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98EB9A-3B98-9844-9F62-F207304FC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155D-9B5F-6846-837A-540D5B2AEDCA}" type="datetimeFigureOut">
              <a:rPr lang="en-US" smtClean="0"/>
              <a:t>8/28/20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31836-0138-0C4A-8805-8B6642322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04E652-D824-CC49-93C1-E85647E36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2AB94-8835-934B-903E-22C7610C0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787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4FA4A-C0C6-354E-9D46-BB92A4E7B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DD91DC-B6CB-2D4E-B43F-DC9F3156F9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B1EE74-7E21-3C46-AB75-2B8D80DB79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73AAE5-C197-5B48-95EB-ADAE51577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155D-9B5F-6846-837A-540D5B2AEDCA}" type="datetimeFigureOut">
              <a:rPr lang="en-US" smtClean="0"/>
              <a:t>8/28/20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AA878B-F134-2842-93C1-0298C6809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0E6771-549A-224A-A343-AFF7C991F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2AB94-8835-934B-903E-22C7610C0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572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C1CC1-9107-5745-B4E1-4950B4492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5E4EAA-727E-D645-B59C-40307AC9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07C4C0-447D-FD42-86D5-B62E1D2B7A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72B490-4EE6-4646-B354-803078D9F6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C3E0C8-19A3-7D48-A302-35C38DA4B0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492ADE-5CB2-DE46-B51D-390B5D1B6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155D-9B5F-6846-837A-540D5B2AEDCA}" type="datetimeFigureOut">
              <a:rPr lang="en-US" smtClean="0"/>
              <a:t>8/28/20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4653C6-3C1B-F149-87C9-C53F795EA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353204-4543-764C-8C04-1A4277D1E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2AB94-8835-934B-903E-22C7610C0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344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784E2-E9C1-AC4A-97CA-311AEDA89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EDE8F8-A465-FE40-9730-A58774536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155D-9B5F-6846-837A-540D5B2AEDCA}" type="datetimeFigureOut">
              <a:rPr lang="en-US" smtClean="0"/>
              <a:t>8/28/20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024300-CAC3-BD4E-87D3-835154BA1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CD7EAF-5F0A-E54A-8A49-9F4C5D2E6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2AB94-8835-934B-903E-22C7610C0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759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6B2738-45F5-DA4F-B661-EC4EEF4E1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155D-9B5F-6846-837A-540D5B2AEDCA}" type="datetimeFigureOut">
              <a:rPr lang="en-US" smtClean="0"/>
              <a:t>8/28/20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804AC7-04B9-5444-996A-66520E1DB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BA2431-6ACB-0D45-8C97-EA17D91EB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2AB94-8835-934B-903E-22C7610C0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85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101A0-D661-8049-B33E-E19D02CD4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953F63-8CF5-B24B-B3BF-ADC1D5ED1F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B45336-6B90-DA4B-BEE1-BED26D009D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057B29-A201-A245-8C6A-736FBA1E4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155D-9B5F-6846-837A-540D5B2AEDCA}" type="datetimeFigureOut">
              <a:rPr lang="en-US" smtClean="0"/>
              <a:t>8/28/20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5C69A2-A44D-F54D-B1F2-EAFE64DF6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7C70F3-5F02-C345-939E-E1D746309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2AB94-8835-934B-903E-22C7610C0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094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160D1-D57B-2344-A989-998A2AC7C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2016D4-40EC-0441-978D-20417655F6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79E6E3-37AA-1046-BD06-BC8FAEDCFE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E6A4BD-DCCE-4E4A-AC6C-F10EB351C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155D-9B5F-6846-837A-540D5B2AEDCA}" type="datetimeFigureOut">
              <a:rPr lang="en-US" smtClean="0"/>
              <a:t>8/28/20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283CF8-2242-4642-A741-6C9950C46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C755E7-DABF-6241-9943-563B6F8D6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2AB94-8835-934B-903E-22C7610C0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778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1A4AEE-562D-5E4D-B968-09BFB5A4D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463BD6-2692-854D-AFF5-2DDD546542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1E8B89-DEAD-514D-B7EF-E73CE21296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9155D-9B5F-6846-837A-540D5B2AEDCA}" type="datetimeFigureOut">
              <a:rPr lang="en-US" smtClean="0"/>
              <a:t>8/28/20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949A8-C01A-9842-8ED2-04C9637C55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6D7F41-B294-7F42-AA01-B147B18F8D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2AB94-8835-934B-903E-22C7610C0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733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44E60AC-8000-7847-8129-CCCFD2976F70}"/>
              </a:ext>
            </a:extLst>
          </p:cNvPr>
          <p:cNvSpPr/>
          <p:nvPr/>
        </p:nvSpPr>
        <p:spPr>
          <a:xfrm>
            <a:off x="-113427" y="-139701"/>
            <a:ext cx="12486402" cy="7354843"/>
          </a:xfrm>
          <a:prstGeom prst="rect">
            <a:avLst/>
          </a:prstGeom>
          <a:solidFill>
            <a:srgbClr val="02285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F16ECCCF-8DBC-284B-A0FE-2067DC59E6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288" y="4780434"/>
            <a:ext cx="2813836" cy="52158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6499467-19FC-6748-8AF4-26665B6EDB90}"/>
              </a:ext>
            </a:extLst>
          </p:cNvPr>
          <p:cNvSpPr txBox="1"/>
          <p:nvPr/>
        </p:nvSpPr>
        <p:spPr>
          <a:xfrm>
            <a:off x="733913" y="1178469"/>
            <a:ext cx="76048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0B2E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Title</a:t>
            </a:r>
            <a:br>
              <a:rPr lang="en-US" sz="4800" b="1" dirty="0">
                <a:solidFill>
                  <a:srgbClr val="00B2E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en-US" sz="4800" b="1" dirty="0">
                <a:solidFill>
                  <a:srgbClr val="00B2E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Presentation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003A574-7E5C-5544-8DF0-863EF187510B}"/>
              </a:ext>
            </a:extLst>
          </p:cNvPr>
          <p:cNvCxnSpPr>
            <a:cxnSpLocks/>
            <a:endCxn id="6" idx="2"/>
          </p:cNvCxnSpPr>
          <p:nvPr/>
        </p:nvCxnSpPr>
        <p:spPr>
          <a:xfrm>
            <a:off x="-817841" y="2748129"/>
            <a:ext cx="5354174" cy="0"/>
          </a:xfrm>
          <a:prstGeom prst="line">
            <a:avLst/>
          </a:prstGeom>
          <a:ln w="31750">
            <a:solidFill>
              <a:srgbClr val="DAA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ubtitle 2">
            <a:extLst>
              <a:ext uri="{FF2B5EF4-FFF2-40B4-BE49-F238E27FC236}">
                <a16:creationId xmlns:a16="http://schemas.microsoft.com/office/drawing/2014/main" id="{8CE6D1EF-E716-A64A-81BB-25FD3515B0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3913" y="2941166"/>
            <a:ext cx="3200400" cy="1463040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Date June 2020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4D50DDF-6064-E24A-9D1A-0A11864078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8648783">
            <a:off x="6114863" y="-576520"/>
            <a:ext cx="4550706" cy="8228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959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2A49720-B0C1-DB4A-98AD-7F84FBA5B515}"/>
              </a:ext>
            </a:extLst>
          </p:cNvPr>
          <p:cNvSpPr/>
          <p:nvPr/>
        </p:nvSpPr>
        <p:spPr>
          <a:xfrm>
            <a:off x="-139065" y="-102870"/>
            <a:ext cx="12470130" cy="7815263"/>
          </a:xfrm>
          <a:prstGeom prst="rect">
            <a:avLst/>
          </a:prstGeom>
          <a:solidFill>
            <a:srgbClr val="0228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1" dirty="0">
              <a:solidFill>
                <a:srgbClr val="022851"/>
              </a:solidFill>
            </a:endParaRP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0EF0D785-E49A-BE44-AE59-E6499482D0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6191" y="5917926"/>
            <a:ext cx="2759139" cy="511450"/>
          </a:xfrm>
          <a:prstGeom prst="rect">
            <a:avLst/>
          </a:prstGeom>
        </p:spPr>
      </p:pic>
      <p:sp>
        <p:nvSpPr>
          <p:cNvPr id="6" name="Title 2">
            <a:extLst>
              <a:ext uri="{FF2B5EF4-FFF2-40B4-BE49-F238E27FC236}">
                <a16:creationId xmlns:a16="http://schemas.microsoft.com/office/drawing/2014/main" id="{4DBC66AB-1149-204D-B2F2-2E92E27101F4}"/>
              </a:ext>
            </a:extLst>
          </p:cNvPr>
          <p:cNvSpPr txBox="1">
            <a:spLocks/>
          </p:cNvSpPr>
          <p:nvPr/>
        </p:nvSpPr>
        <p:spPr>
          <a:xfrm>
            <a:off x="1049694" y="2069328"/>
            <a:ext cx="9865955" cy="838200"/>
          </a:xfrm>
          <a:prstGeom prst="rect">
            <a:avLst/>
          </a:prstGeom>
        </p:spPr>
        <p:txBody>
          <a:bodyPr/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>
                <a:solidFill>
                  <a:srgbClr val="FFBF00"/>
                </a:solidFill>
              </a:rPr>
              <a:t>Title Page</a:t>
            </a:r>
            <a:endParaRPr lang="en-US" sz="4800" b="1" dirty="0">
              <a:solidFill>
                <a:srgbClr val="FFB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68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2A49720-B0C1-DB4A-98AD-7F84FBA5B515}"/>
              </a:ext>
            </a:extLst>
          </p:cNvPr>
          <p:cNvSpPr/>
          <p:nvPr/>
        </p:nvSpPr>
        <p:spPr>
          <a:xfrm>
            <a:off x="0" y="5614988"/>
            <a:ext cx="12344400" cy="2085975"/>
          </a:xfrm>
          <a:prstGeom prst="rect">
            <a:avLst/>
          </a:prstGeom>
          <a:solidFill>
            <a:srgbClr val="0228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1"/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0EF0D785-E49A-BE44-AE59-E6499482D0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6191" y="5917926"/>
            <a:ext cx="2759139" cy="511450"/>
          </a:xfrm>
          <a:prstGeom prst="rect">
            <a:avLst/>
          </a:prstGeom>
        </p:spPr>
      </p:pic>
      <p:sp>
        <p:nvSpPr>
          <p:cNvPr id="6" name="Title 2">
            <a:extLst>
              <a:ext uri="{FF2B5EF4-FFF2-40B4-BE49-F238E27FC236}">
                <a16:creationId xmlns:a16="http://schemas.microsoft.com/office/drawing/2014/main" id="{4DBC66AB-1149-204D-B2F2-2E92E27101F4}"/>
              </a:ext>
            </a:extLst>
          </p:cNvPr>
          <p:cNvSpPr txBox="1">
            <a:spLocks/>
          </p:cNvSpPr>
          <p:nvPr/>
        </p:nvSpPr>
        <p:spPr>
          <a:xfrm>
            <a:off x="881197" y="899299"/>
            <a:ext cx="7772400" cy="838200"/>
          </a:xfrm>
          <a:prstGeom prst="rect">
            <a:avLst/>
          </a:prstGeom>
        </p:spPr>
        <p:txBody>
          <a:bodyPr/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rgbClr val="022851"/>
                </a:solidFill>
              </a:rPr>
              <a:t>Title</a:t>
            </a:r>
            <a:endParaRPr lang="en-US" sz="3000" b="1" dirty="0">
              <a:solidFill>
                <a:srgbClr val="02285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9CD9C5B5-A573-5C46-B5A3-55C6D65ED7F4}"/>
              </a:ext>
            </a:extLst>
          </p:cNvPr>
          <p:cNvSpPr txBox="1">
            <a:spLocks/>
          </p:cNvSpPr>
          <p:nvPr/>
        </p:nvSpPr>
        <p:spPr>
          <a:xfrm>
            <a:off x="882368" y="1750742"/>
            <a:ext cx="8659838" cy="4267200"/>
          </a:xfrm>
          <a:prstGeom prst="rect">
            <a:avLst/>
          </a:prstGeom>
        </p:spPr>
        <p:txBody>
          <a:bodyPr/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rgbClr val="022851"/>
                </a:solidFill>
              </a:rPr>
              <a:t>Text goes here</a:t>
            </a:r>
          </a:p>
          <a:p>
            <a:pPr marL="0" indent="0">
              <a:buNone/>
            </a:pPr>
            <a:br>
              <a:rPr lang="en-US" sz="2600" b="1" dirty="0">
                <a:solidFill>
                  <a:srgbClr val="091D58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600" b="1" dirty="0">
                <a:solidFill>
                  <a:srgbClr val="091D58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600" b="1" dirty="0">
              <a:solidFill>
                <a:srgbClr val="091D5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536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AES_student_template" id="{91DD73D9-F999-6941-A556-316D5C23558A}" vid="{74A4CE6E-28E9-AA4F-9A47-AA8C3907A6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1466</TotalTime>
  <Words>14</Words>
  <Application>Microsoft Macintosh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Helvetica Neue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Wells</dc:creator>
  <cp:lastModifiedBy>Lisa Wells</cp:lastModifiedBy>
  <cp:revision>8</cp:revision>
  <dcterms:created xsi:type="dcterms:W3CDTF">2020-05-19T22:14:18Z</dcterms:created>
  <dcterms:modified xsi:type="dcterms:W3CDTF">2020-08-28T20:05:37Z</dcterms:modified>
</cp:coreProperties>
</file>