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trictFirstAndLastChars="0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338" r:id="rId4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pos="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1D58"/>
    <a:srgbClr val="DDB52A"/>
    <a:srgbClr val="FFFFFF"/>
    <a:srgbClr val="002062"/>
    <a:srgbClr val="A37500"/>
    <a:srgbClr val="C99700"/>
    <a:srgbClr val="E3D073"/>
    <a:srgbClr val="C2990E"/>
    <a:srgbClr val="00386A"/>
    <a:srgbClr val="B18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57" autoAdjust="0"/>
    <p:restoredTop sz="91622" autoAdjust="0"/>
  </p:normalViewPr>
  <p:slideViewPr>
    <p:cSldViewPr>
      <p:cViewPr>
        <p:scale>
          <a:sx n="66" d="100"/>
          <a:sy n="66" d="100"/>
        </p:scale>
        <p:origin x="3968" y="2000"/>
      </p:cViewPr>
      <p:guideLst>
        <p:guide orient="horz" pos="624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3530C9-BF13-40EE-A1EC-EBBB0134EBBA}" type="datetime1">
              <a:rPr lang="en-US"/>
              <a:pPr/>
              <a:t>7/26/16</a:t>
            </a:fld>
            <a:endParaRPr lang="en-US" dirty="0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73B9CC-05C5-43A0-B8BB-C3B1453C379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6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D20F8F-B3A0-465C-A2C5-4272F8BE0711}" type="datetime1">
              <a:rPr lang="en-US"/>
              <a:pPr/>
              <a:t>7/26/16</a:t>
            </a:fld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81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F31767-D1A3-4648-B372-2E096E58CC1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484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pitchFamily="-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pitchFamily="-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pitchFamily="-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ＭＳ Ｐゴシック" pitchFamily="-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DD20F8F-B3A0-465C-A2C5-4272F8BE0711}" type="datetime1">
              <a:rPr lang="en-US" smtClean="0"/>
              <a:pPr/>
              <a:t>7/26/16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F31767-D1A3-4648-B372-2E096E58CC1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217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DD20F8F-B3A0-465C-A2C5-4272F8BE0711}" type="datetime1">
              <a:rPr lang="en-US" smtClean="0"/>
              <a:pPr/>
              <a:t>7/26/16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F31767-D1A3-4648-B372-2E096E58CC1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5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8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495800"/>
            <a:ext cx="4419600" cy="1524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906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06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4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38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3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52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80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3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807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4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894802"/>
            <a:ext cx="77724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22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73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4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8429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510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8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510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3008313" cy="857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5483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78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26025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886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9276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3673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20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Arial" panose="020B0604020202020204" pitchFamily="34" charset="0"/>
          <a:ea typeface="ＭＳ Ｐゴシック" pitchFamily="-28" charset="-128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Arial" panose="020B0604020202020204" pitchFamily="34" charset="0"/>
          <a:ea typeface="ＭＳ Ｐゴシック" pitchFamily="-28" charset="-128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Arial" panose="020B0604020202020204" pitchFamily="34" charset="0"/>
          <a:ea typeface="ＭＳ Ｐゴシック" pitchFamily="-28" charset="-128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Arial" panose="020B0604020202020204" pitchFamily="34" charset="0"/>
          <a:ea typeface="ＭＳ Ｐゴシック" pitchFamily="-28" charset="-128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56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7166A-B9D5-0441-AE26-CA1C4706677A}" type="datetimeFigureOut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A68E-DF3C-194C-A8F0-7B8B820D3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1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62000" y="458218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DDB52A"/>
                </a:solidFill>
                <a:latin typeface="Helvetica Neue" charset="0"/>
                <a:ea typeface="Helvetica Neue" charset="0"/>
                <a:cs typeface="Helvetica Neue" charset="0"/>
              </a:rPr>
              <a:t>NAME </a:t>
            </a:r>
          </a:p>
          <a:p>
            <a:r>
              <a:rPr lang="en-US" sz="1400" dirty="0" smtClean="0">
                <a:solidFill>
                  <a:srgbClr val="DDB52A"/>
                </a:solidFill>
                <a:latin typeface="Helvetica Neue" charset="0"/>
                <a:ea typeface="Helvetica Neue" charset="0"/>
                <a:cs typeface="Helvetica Neue" charset="0"/>
              </a:rPr>
              <a:t>Title information can go here</a:t>
            </a:r>
          </a:p>
        </p:txBody>
      </p:sp>
      <p:sp>
        <p:nvSpPr>
          <p:cNvPr id="13" name="Title 5"/>
          <p:cNvSpPr txBox="1">
            <a:spLocks/>
          </p:cNvSpPr>
          <p:nvPr/>
        </p:nvSpPr>
        <p:spPr>
          <a:xfrm>
            <a:off x="762000" y="2677460"/>
            <a:ext cx="8001000" cy="24279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b="1" dirty="0" smtClean="0">
                <a:solidFill>
                  <a:srgbClr val="00386A"/>
                </a:solidFill>
                <a:latin typeface="Helvetica Neue" charset="0"/>
                <a:ea typeface="Helvetica Neue" charset="0"/>
                <a:cs typeface="Helvetica Neue" charset="0"/>
              </a:rPr>
              <a:t>College of Agricultural and Environmental Sciences </a:t>
            </a:r>
            <a:r>
              <a:rPr lang="en-US" sz="2000" dirty="0" smtClean="0">
                <a:solidFill>
                  <a:srgbClr val="00386A"/>
                </a:solidFill>
                <a:latin typeface="Helvetica Neue" charset="0"/>
                <a:ea typeface="Helvetica Neue" charset="0"/>
                <a:cs typeface="Helvetica Neue" charset="0"/>
              </a:rPr>
              <a:t>University of California, Davis</a:t>
            </a:r>
            <a:endParaRPr lang="en-US" sz="2000" dirty="0">
              <a:solidFill>
                <a:srgbClr val="00386A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200" y="-1"/>
            <a:ext cx="9326880" cy="16450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852400"/>
            <a:ext cx="2153920" cy="3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7772400" cy="838200"/>
          </a:xfrm>
        </p:spPr>
        <p:txBody>
          <a:bodyPr/>
          <a:lstStyle/>
          <a:p>
            <a:r>
              <a:rPr lang="en-US" dirty="0" smtClean="0">
                <a:solidFill>
                  <a:srgbClr val="DDB52A"/>
                </a:solidFill>
              </a:rPr>
              <a:t>Headline Title</a:t>
            </a:r>
            <a:endParaRPr lang="en-US" dirty="0">
              <a:solidFill>
                <a:srgbClr val="DDB52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Davis_PPT_Template">
  <a:themeElements>
    <a:clrScheme name="UC Davis 1">
      <a:dk1>
        <a:srgbClr val="000000"/>
      </a:dk1>
      <a:lt1>
        <a:srgbClr val="FFFFFF"/>
      </a:lt1>
      <a:dk2>
        <a:srgbClr val="002855"/>
      </a:dk2>
      <a:lt2>
        <a:srgbClr val="C99700"/>
      </a:lt2>
      <a:accent1>
        <a:srgbClr val="FFFFFF"/>
      </a:accent1>
      <a:accent2>
        <a:srgbClr val="FFFFFF"/>
      </a:accent2>
      <a:accent3>
        <a:srgbClr val="AAAAB2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D9BE59"/>
        </a:dk1>
        <a:lt1>
          <a:srgbClr val="FFFFFF"/>
        </a:lt1>
        <a:dk2>
          <a:srgbClr val="FFFFFF"/>
        </a:dk2>
        <a:lt2>
          <a:srgbClr val="000000"/>
        </a:lt2>
        <a:accent1>
          <a:srgbClr val="E3DC85"/>
        </a:accent1>
        <a:accent2>
          <a:srgbClr val="B9C7D9"/>
        </a:accent2>
        <a:accent3>
          <a:srgbClr val="FFFFFF"/>
        </a:accent3>
        <a:accent4>
          <a:srgbClr val="B9A24B"/>
        </a:accent4>
        <a:accent5>
          <a:srgbClr val="EFEBC2"/>
        </a:accent5>
        <a:accent6>
          <a:srgbClr val="A7B4C4"/>
        </a:accent6>
        <a:hlink>
          <a:srgbClr val="E1E7B7"/>
        </a:hlink>
        <a:folHlink>
          <a:srgbClr val="7892C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AES PowerPoint template_LW_2016_Jan" id="{A2FC521C-7FCA-B64B-88D6-B79413039798}" vid="{37E7E310-602B-AA4A-ACA8-064FBC5A37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ES PowerPoint template_LW_2016_Jan" id="{A2FC521C-7FCA-B64B-88D6-B79413039798}" vid="{F4861943-C2E7-3345-A460-AB1C20046800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CAES PowerPoint template_LW_2016_Jan[2][1]</Template>
  <TotalTime>1727</TotalTime>
  <Words>23</Words>
  <Application>Microsoft Macintosh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Calibri</vt:lpstr>
      <vt:lpstr>Calibri Light</vt:lpstr>
      <vt:lpstr>Helvetica Neue</vt:lpstr>
      <vt:lpstr>ＭＳ Ｐゴシック</vt:lpstr>
      <vt:lpstr>Times</vt:lpstr>
      <vt:lpstr>Verdana</vt:lpstr>
      <vt:lpstr>Arial</vt:lpstr>
      <vt:lpstr>UCDavis_PPT_Template</vt:lpstr>
      <vt:lpstr>Custom Design</vt:lpstr>
      <vt:lpstr>PowerPoint Presentation</vt:lpstr>
      <vt:lpstr>Headline Title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M Vivar</dc:creator>
  <cp:lastModifiedBy>Microsoft Office User</cp:lastModifiedBy>
  <cp:revision>34</cp:revision>
  <cp:lastPrinted>2013-03-01T16:52:34Z</cp:lastPrinted>
  <dcterms:created xsi:type="dcterms:W3CDTF">2016-06-07T20:10:00Z</dcterms:created>
  <dcterms:modified xsi:type="dcterms:W3CDTF">2016-07-26T22:32:37Z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